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5" r:id="rId4"/>
    <p:sldId id="266" r:id="rId5"/>
    <p:sldId id="267" r:id="rId6"/>
    <p:sldId id="271" r:id="rId7"/>
    <p:sldId id="272" r:id="rId8"/>
    <p:sldId id="269" r:id="rId9"/>
    <p:sldId id="268" r:id="rId10"/>
    <p:sldId id="270" r:id="rId11"/>
    <p:sldId id="264" r:id="rId12"/>
    <p:sldId id="26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ECBD"/>
    <a:srgbClr val="FFEAD5"/>
    <a:srgbClr val="FFEBB9"/>
    <a:srgbClr val="FFF0C9"/>
    <a:srgbClr val="FEE5B4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9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C8F4-43F5-4CEB-B182-3FE76979579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42E9-FC84-4214-856E-4A4448D580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23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C8F4-43F5-4CEB-B182-3FE76979579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42E9-FC84-4214-856E-4A4448D580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918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C8F4-43F5-4CEB-B182-3FE76979579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42E9-FC84-4214-856E-4A4448D580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167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C8F4-43F5-4CEB-B182-3FE76979579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42E9-FC84-4214-856E-4A4448D580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884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C8F4-43F5-4CEB-B182-3FE76979579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42E9-FC84-4214-856E-4A4448D580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469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C8F4-43F5-4CEB-B182-3FE76979579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42E9-FC84-4214-856E-4A4448D580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892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C8F4-43F5-4CEB-B182-3FE76979579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42E9-FC84-4214-856E-4A4448D580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30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C8F4-43F5-4CEB-B182-3FE76979579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42E9-FC84-4214-856E-4A4448D580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222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C8F4-43F5-4CEB-B182-3FE76979579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42E9-FC84-4214-856E-4A4448D580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892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C8F4-43F5-4CEB-B182-3FE76979579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42E9-FC84-4214-856E-4A4448D580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389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1C8F4-43F5-4CEB-B182-3FE76979579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F42E9-FC84-4214-856E-4A4448D580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35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71C8F4-43F5-4CEB-B182-3FE769795791}" type="datetimeFigureOut">
              <a:rPr lang="ru-RU" smtClean="0"/>
              <a:t>14.09.2022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F42E9-FC84-4214-856E-4A4448D580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94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0128" y="67236"/>
            <a:ext cx="1828800" cy="9547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67435" y="2043952"/>
            <a:ext cx="9399494" cy="19090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поточной организации строительного производства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27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096086" y="1786597"/>
            <a:ext cx="704791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проектирования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потока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Расчет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потока</a:t>
            </a:r>
          </a:p>
        </p:txBody>
      </p:sp>
    </p:spTree>
    <p:extLst>
      <p:ext uri="{BB962C8B-B14F-4D97-AF65-F5344CB8AC3E}">
        <p14:creationId xmlns:p14="http://schemas.microsoft.com/office/powerpoint/2010/main" val="392091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-1" y="0"/>
            <a:ext cx="12191999" cy="7032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 проектирования потока 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поточного метода - непрерывность и ритмичность производственного процесса, а так же планомерность выполнения отдельных видов 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Одновременное выполнение работ бригадами или звеньями рабочих на разных захватках позволяет выполнять необходимый объём работ на одной захватке и подготовку следующей операции, тем самым сокращая сроки производства 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данном методе работы ведутся комплексными или специализированными бригадами, имеющими постоянный состав, а значит высокое качество выполняемых 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Эффективность поточного строительства выражается в равномерном и полном использовании трудовых и материально-технических ресурсов производства на протяжении всего срока строительства.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строительства зданий и сооружения определяется требованиями технологии производства. Организация строительства здания поточным методом требует предварительной разработки организационно-технологической схемы строительства и выбора производства работ.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Взаимосвязь и последовательность выполнения строительных и монтажных работ с принятыми технологическими и организационными методами отражается в организационных моделях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74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" y="942536"/>
            <a:ext cx="12191999" cy="604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При поточном методе строительства объекты разбиваются на захватки (секции, пролеты, этажи, части зданий и сооружений).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Комплекс строительно-монтажных работ делится на циклы.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Длительность строительного производственного процесса, то есть календарный период, в течение которого выполняется процесс,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 производственным циклом.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Основу производственного цикла составляет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цикл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в свою очередь состоит из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операционных циклов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Захватка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часть здания, объемы работ которой выполняются бригадой (звеном) постоянного состава, с определенным ритмом , обеспечивающим поточную организацию  строительства объекта в целом.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Разбивку зданий на захватки осуществляют с учетом следующего: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размеры захваток устанавливают исходя из планировочных, объемных и конструктивных решений здания, направления развития основных процессов по его возведению.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В качестве захваток принимают повторяющиеся пролеты, секции, этажи, конструктивные объемы по определенной группе осей, рядов и отметок здания.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Разбивку здания на захватки производят с учетом обеспечения необходимой устойчивости и пространственной жесткости конструкций в условиях их самостоятельной работы  в пределах захватки.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Желательно, чтобы границы захваток совпадали с конструкционным членением здания (температурными и осадочными швами), что обеспечит возможность прекращения и возобновления работы без нарушения технологических условий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13139" y="286602"/>
            <a:ext cx="61241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Общие принципы проектирования потока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26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" y="1"/>
            <a:ext cx="12192000" cy="685799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-1" y="1"/>
            <a:ext cx="12191999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потоков: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виду конечной продукции потоки различают на: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1.Частный поток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элементарный строительный поток, представляющий собой один или несколько процессов, выполняемых одним коллективом (бригадой, звеном). Продукцией частного потока могут быть: земляные работы, кладка стен, штукатурные и малярные работы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2.Специализированный поток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из ряда частных потоков, объединенных единой системой параметров потока. Специализированные потоки – основные структурные элементы потока. Их продукцией служат законченные виды работ, конструкционные элементы или части здания (подземная часть здания, кровля, отделочные работы, электромонтажные работы, сантехнические работы и т.д.).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и специальные потоки могут иметь различные направления развития, которые зависят от объемно-планировочного решения здания, видов выполняемых работ и их этапов, используемых строительных машин и механизмов. Они могут быть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горизонтальными, вертикальными, наклонными,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смешанными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Горизонтальное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направление потока осуществляют при устройстве фундаментов, монтаже конструкций одного этажа, кровельных работах и др.</a:t>
            </a:r>
          </a:p>
          <a:p>
            <a:r>
              <a:rPr lang="ru-RU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направление потока может быть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вертикально-восходящим, вертикально-нисходящим или сочетание этих двух направлений.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Вертикальную схему применяют при монтаже многоэтажных зданий, кирпичной кладке труб и др.</a:t>
            </a:r>
          </a:p>
          <a:p>
            <a:r>
              <a:rPr lang="ru-RU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наклонной схеме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осуществляют кирпичную кладку одного этажа, монтаж конструкций на разных отметках и т.д.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Сочетание разных направлений дает </a:t>
            </a:r>
            <a:r>
              <a:rPr lang="ru-RU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комбинированную схему движения потоков.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3.О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бъектный поток – создается группой специализированных потоков. Продукций является законченный объект; 4.Комплексный поток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создается специализированными и объектными потоками. Продукцией является комплекс зданий и сооружений.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3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09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характеру временного развития различают следующие виды потоков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ctr">
              <a:spcAft>
                <a:spcPts val="0"/>
              </a:spcAft>
            </a:pPr>
            <a:endParaRPr lang="ru-RU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80060" algn="l"/>
              </a:tabLst>
            </a:pPr>
            <a:r>
              <a:rPr lang="ru-RU" b="1" i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Равноритмичный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поток, в котором все составляющие потоки имеют единый ритм, т.е. одинаковую продолжительность выполнения работ на всех захватках.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80060" algn="l"/>
              </a:tabLst>
            </a:pPr>
            <a:r>
              <a:rPr lang="ru-RU" b="1" i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Кратноритмичный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поток, в котором все составляющие потоки имеют неравные, но кратные ритмы.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80060" algn="l"/>
              </a:tabLst>
            </a:pPr>
            <a:r>
              <a:rPr lang="ru-RU" b="1" i="1" u="sng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Разноритмичный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поток, в котором составляющие потоки не имеют постоянного ритма в следствие неодинаковости зданий и сооружений и неравенства темпов составных составляющих потоков. 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Поток графически может быть представлен в виде линейного графика или циклограммы.</a:t>
            </a:r>
            <a:endParaRPr lang="ru-RU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ctr"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продолжительности потоки различают на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59105" algn="l"/>
              </a:tabLst>
            </a:pPr>
            <a:r>
              <a:rPr lang="ru-RU" b="1" i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Краткосрочные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организуемые  для возведения отдельных зданий и сооружений,  имеющие разовый характер.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59105" algn="l"/>
              </a:tabLst>
            </a:pPr>
            <a:r>
              <a:rPr lang="ru-RU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Долгосрочные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рассчитанные на длительное время и охватывающие всю или часть программы строительной организации.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59105" algn="l"/>
              </a:tabLst>
            </a:pPr>
            <a:r>
              <a:rPr lang="ru-RU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Непрерывные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организуемые в условиях постоянной специализации строительной организации на одном виде продукции.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эффективность поточного метода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поточного метода строительства  способствуют повышению эффективности работы в строительных организациях. 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 труда повышается, если одна и та же работа  выполняется длительное время. 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92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-1" y="0"/>
            <a:ext cx="12191999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эффективность влияют следующие факторы:</a:t>
            </a:r>
            <a:endParaRPr lang="ru-RU" sz="20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Рост  производительности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труда при использовании поточного метода обеспечивается за счет следующих факторов: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а)  совершенствование трудовых навыков во времени;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 совершенствование технологии производства;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в) совершенствование оснастки и оборудования;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г) повышение строительной технологии проектных решений;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д) совершенствование организационных навыков;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е) стабилизация ритма строительного конвейера.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Рост производительности труда за счет  этих мероприятий достигает       10-20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%.</a:t>
            </a: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57200" algn="l"/>
              </a:tabLs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Сокращение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строка строительства в пределах 20-40%.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572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Снижение себестоимости 4-10%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572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Улучшение качества работ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572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Ритмичный выпуск готовой продукции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572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Улучшение использования техники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572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Увеличение использования прибыли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572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Улучшение финансирования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457200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Дисциплинирует труд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51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CC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17942"/>
            <a:ext cx="12156942" cy="696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56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-1" y="0"/>
            <a:ext cx="12191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342900" algn="l"/>
              </a:tabLst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определения особенности поточного строительства рассмотрим условный пример трех вариантов организации работ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1" name="Rectangle 35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2" name="Rectangle 355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3" name="Рисунок 24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EAD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1143" y="667289"/>
            <a:ext cx="12049710" cy="629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4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FFEAD5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" y="19496"/>
            <a:ext cx="12191998" cy="69595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35989" y="5107802"/>
            <a:ext cx="120560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Продолжительность  строительства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зданий, расчлененных на  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процессов, будет больше, чем при параллельном методе, но меньше, чем при последовательном.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5989" y="6211669"/>
            <a:ext cx="119059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Интенсивность потребления ресурсов будет больше, чем при последовательном методе, но меньше, чем при параллельном.</a:t>
            </a:r>
            <a:endParaRPr lang="ru-RU" sz="14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581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-1" y="0"/>
            <a:ext cx="12191999" cy="7063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поточного метода характерны следующие черты:</a:t>
            </a:r>
            <a:endParaRPr lang="ru-RU" sz="1600" b="1" dirty="0" smtClean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а) расчленение работы на составляющие процессы в соответствии со специализацией и квалификацией исполнителей;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 расчленение фронта работ на отдельные участки для создания наиболее благоприятных условий работы отдельным исполнителям;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в) максимальное совмещение процессов во времени.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Поточный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обеспечивает равномерность потребления ресурсов и ритмичность выпуска готовой продукции. </a:t>
            </a:r>
            <a:endParaRPr lang="en-US" sz="1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Поточная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создает, в свою очередь, благоприятные условия для работы организаций-смежников, подрядных организаций, заводов, поставщиков, транспорта, снабженческих организаций и др. </a:t>
            </a:r>
            <a:endParaRPr lang="en-US" sz="16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Поточный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метод, сохраняя соответствующие преимущества последовательного и параллельного  способов, позволяет избежать их недостатки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поточного производства в строительстве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предусматривает:</a:t>
            </a:r>
            <a:endParaRPr lang="en-U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близких между собой по объемно-планировочным и конструкционным решениям, технологии их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возведения;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расчленение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возведения объектов на отдельные работы, предпочтительно равные или кратные по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трудоемкости;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целесообразной последовательности выполнения работ, соединение взаимосвязанных работ в общий совокупный процесс и их синхронизацию, чем достигается непрерывность строительного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производства;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видов работ за определенными бригадами рабочих. Установление последовательности включения в поток отдельных объектов и движение бригад в процессе выполнения работ по отдельным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объектам;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параметров потока с учетом обеспечения одновременности совмещения выполнения большинства работ и согласованности между выполнением отдельных видов работ и числом ведущих машин и рабочих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бригад;</a:t>
            </a:r>
            <a:endParaRPr lang="en-US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последовательности перехода ведущих строительных бригад и машин с объекта на объект с учетом соблюдения запланированного ритма  строительства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97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" y="0"/>
            <a:ext cx="12192000" cy="69790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97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320</Words>
  <Application>Microsoft Office PowerPoint</Application>
  <PresentationFormat>Широкоэкранный</PresentationFormat>
  <Paragraphs>84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10</cp:revision>
  <dcterms:created xsi:type="dcterms:W3CDTF">2022-09-14T08:16:41Z</dcterms:created>
  <dcterms:modified xsi:type="dcterms:W3CDTF">2022-09-14T09:45:35Z</dcterms:modified>
</cp:coreProperties>
</file>